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0AFFE4-ACBD-4AF8-A453-1B4B83E879E0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8C09723-963F-448D-A965-8EB187341D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8144" y="5949280"/>
            <a:ext cx="2844552" cy="516632"/>
          </a:xfrm>
        </p:spPr>
        <p:txBody>
          <a:bodyPr>
            <a:normAutofit fontScale="92500"/>
          </a:bodyPr>
          <a:lstStyle/>
          <a:p>
            <a:r>
              <a:rPr lang="ru-RU" sz="2000" dirty="0" smtClean="0"/>
              <a:t>Докладчик: Бобков Д.А.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Создание услуги в SCSM на примере процесса «Интернет для студентов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61804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Общая модель процесса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8124334" cy="534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Ключевые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Создание предложения запроса и включение его в предложение услуги</a:t>
            </a:r>
          </a:p>
          <a:p>
            <a:r>
              <a:rPr lang="ru-RU" dirty="0" smtClean="0"/>
              <a:t>Настройка доп. свойств объекта типа «Предложение запроса» в </a:t>
            </a:r>
            <a:r>
              <a:rPr lang="en-US" dirty="0" smtClean="0"/>
              <a:t>System Center</a:t>
            </a:r>
            <a:r>
              <a:rPr lang="ru-RU" dirty="0" smtClean="0"/>
              <a:t> </a:t>
            </a:r>
            <a:r>
              <a:rPr lang="en-US" dirty="0" smtClean="0"/>
              <a:t>SM Authoring Tool 2012</a:t>
            </a:r>
          </a:p>
          <a:p>
            <a:r>
              <a:rPr lang="ru-RU" dirty="0" smtClean="0"/>
              <a:t>Автоматизация почтовых оповещений для пользователей и менеджера </a:t>
            </a:r>
            <a:r>
              <a:rPr lang="en-US" dirty="0" smtClean="0"/>
              <a:t>SCSM</a:t>
            </a:r>
          </a:p>
          <a:p>
            <a:r>
              <a:rPr lang="ru-RU" dirty="0" smtClean="0"/>
              <a:t>Автоматизация процессов с помощью </a:t>
            </a:r>
            <a:r>
              <a:rPr lang="en-US" dirty="0" err="1" smtClean="0"/>
              <a:t>RunBook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System Center Orchestrator 2012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8504" cy="683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Запрос в портале самообслуживания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21424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8554844" cy="6576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почтовых уведомлений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Каналы</a:t>
            </a:r>
          </a:p>
          <a:p>
            <a:r>
              <a:rPr lang="ru-RU" dirty="0" smtClean="0"/>
              <a:t>Подписки</a:t>
            </a:r>
          </a:p>
          <a:p>
            <a:r>
              <a:rPr lang="ru-RU" dirty="0" smtClean="0"/>
              <a:t>Шаблоны</a:t>
            </a:r>
            <a:endParaRPr lang="ru-RU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628800"/>
            <a:ext cx="4417491" cy="343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204864"/>
            <a:ext cx="4500782" cy="34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068960"/>
            <a:ext cx="4836579" cy="322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Пример шаблона почтового уведомления при изменения статуса запроса на обслуживание</a:t>
            </a:r>
            <a:endParaRPr lang="ru-RU" sz="2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700808"/>
            <a:ext cx="588403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Автоматизация процессов </a:t>
            </a:r>
            <a:r>
              <a:rPr lang="en-US" dirty="0" smtClean="0"/>
              <a:t>SCSM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Автоматическое закрытие запроса на обслуживание с привязанным инцидентом с заданными критериями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Создание объекта «Проблема» при повторении инцидента с одинаковыми параметрами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Привязка номера компьютера к человеку, подавшему запрос на обслуживание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8456845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Использование </a:t>
            </a:r>
            <a:r>
              <a:rPr lang="en-US" dirty="0" smtClean="0"/>
              <a:t>SCOM </a:t>
            </a:r>
            <a:r>
              <a:rPr lang="en-US" dirty="0" err="1" smtClean="0"/>
              <a:t>Runbook</a:t>
            </a:r>
            <a:r>
              <a:rPr lang="en-US" dirty="0" smtClean="0"/>
              <a:t> Designer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00808"/>
            <a:ext cx="612150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Расширение возможностей </a:t>
            </a:r>
            <a:r>
              <a:rPr lang="en-US" dirty="0" smtClean="0"/>
              <a:t>SCSM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Привязка </a:t>
            </a:r>
            <a:r>
              <a:rPr lang="en-US" dirty="0" smtClean="0"/>
              <a:t>SCSM, </a:t>
            </a:r>
            <a:r>
              <a:rPr lang="ru-RU" dirty="0" smtClean="0"/>
              <a:t>возможность подключения по протоколу </a:t>
            </a:r>
            <a:r>
              <a:rPr lang="en-US" dirty="0" smtClean="0"/>
              <a:t>RDP </a:t>
            </a:r>
            <a:r>
              <a:rPr lang="ru-RU" dirty="0" smtClean="0"/>
              <a:t>для создания сеансов удалённого управления</a:t>
            </a:r>
          </a:p>
          <a:p>
            <a:r>
              <a:rPr lang="ru-RU" dirty="0" smtClean="0"/>
              <a:t>Импорт пользователей из </a:t>
            </a:r>
            <a:r>
              <a:rPr lang="en-US" dirty="0" smtClean="0"/>
              <a:t>AD</a:t>
            </a:r>
          </a:p>
          <a:p>
            <a:r>
              <a:rPr lang="ru-RU" dirty="0" err="1" smtClean="0"/>
              <a:t>Кастомизация</a:t>
            </a:r>
            <a:r>
              <a:rPr lang="ru-RU" dirty="0" smtClean="0"/>
              <a:t> портала самообслуживания, выборка требуемых объектов</a:t>
            </a:r>
          </a:p>
          <a:p>
            <a:r>
              <a:rPr lang="ru-RU" dirty="0" smtClean="0"/>
              <a:t>Импорт собственных пакетов управления в </a:t>
            </a:r>
            <a:r>
              <a:rPr lang="en-US" dirty="0" smtClean="0"/>
              <a:t>SCSM</a:t>
            </a:r>
            <a:endParaRPr lang="ru-RU" dirty="0" smtClean="0"/>
          </a:p>
          <a:p>
            <a:r>
              <a:rPr lang="ru-RU" dirty="0" smtClean="0"/>
              <a:t>Составление отчётов по работе </a:t>
            </a:r>
            <a:r>
              <a:rPr lang="en-US" dirty="0" smtClean="0"/>
              <a:t>SCSM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564904"/>
            <a:ext cx="77724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155</TotalTime>
  <Words>166</Words>
  <Application>Microsoft Office PowerPoint</Application>
  <PresentationFormat>Экран (4:3)</PresentationFormat>
  <Paragraphs>27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Справедливость</vt:lpstr>
      <vt:lpstr>Создание услуги в SCSM на примере процесса «Интернет для студентов</vt:lpstr>
      <vt:lpstr>Общая модель процесса</vt:lpstr>
      <vt:lpstr>Ключевые задачи</vt:lpstr>
      <vt:lpstr>Слайд 4</vt:lpstr>
      <vt:lpstr>Запрос в портале самообслуживания</vt:lpstr>
      <vt:lpstr>Слайд 6</vt:lpstr>
      <vt:lpstr>Создание почтовых уведомлений</vt:lpstr>
      <vt:lpstr>Пример шаблона почтового уведомления при изменения статуса запроса на обслуживание</vt:lpstr>
      <vt:lpstr>Автоматизация процессов SCSM</vt:lpstr>
      <vt:lpstr>Слайд 10</vt:lpstr>
      <vt:lpstr>Использование SCOM Runbook Designer</vt:lpstr>
      <vt:lpstr>Расширение возможностей SCSM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услуги в SCSM на примере процесса «Интернет для студентов</dc:title>
  <dc:creator>Бобков Денис</dc:creator>
  <cp:lastModifiedBy>Бобков Денис</cp:lastModifiedBy>
  <cp:revision>21</cp:revision>
  <dcterms:created xsi:type="dcterms:W3CDTF">2013-05-30T21:50:03Z</dcterms:created>
  <dcterms:modified xsi:type="dcterms:W3CDTF">2013-05-31T00:26:00Z</dcterms:modified>
</cp:coreProperties>
</file>