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1" r:id="rId7"/>
    <p:sldId id="260" r:id="rId8"/>
    <p:sldId id="262" r:id="rId9"/>
    <p:sldId id="263" r:id="rId10"/>
    <p:sldId id="265" r:id="rId11"/>
    <p:sldId id="266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4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1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1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93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1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2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8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58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500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381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899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088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20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99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423E5-8096-4A24-A868-2BCEB9086E4B}" type="datetimeFigureOut">
              <a:rPr lang="ru-RU" smtClean="0"/>
              <a:t>31.05.2013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5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9513" y="1079158"/>
            <a:ext cx="9720648" cy="2726724"/>
          </a:xfrm>
        </p:spPr>
        <p:txBody>
          <a:bodyPr/>
          <a:lstStyle/>
          <a:p>
            <a:pPr algn="ctr"/>
            <a:r>
              <a:rPr lang="ru-RU" sz="4000" b="1" dirty="0"/>
              <a:t>НАВИГАЦИЯ ВНУТРИ ЗДАНИЙ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С </a:t>
            </a:r>
            <a:r>
              <a:rPr lang="ru-RU" sz="4000" b="1" dirty="0"/>
              <a:t>ИСПОЛЬЗОВАНИЕМ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БЕСПРОВОДНОЙ </a:t>
            </a:r>
            <a:r>
              <a:rPr lang="ru-RU" sz="4000" b="1" dirty="0"/>
              <a:t>СЕТИ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ru-RU" sz="4000" b="1" dirty="0" smtClean="0"/>
              <a:t>(</a:t>
            </a:r>
            <a:r>
              <a:rPr lang="ru-RU" sz="4000" b="1" dirty="0"/>
              <a:t>НА ПРИМЕРЕ КАМПУСА ВГУЭС</a:t>
            </a:r>
            <a:r>
              <a:rPr lang="ru-RU" sz="4000" b="1" dirty="0" smtClean="0"/>
              <a:t>)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5305" y="4736757"/>
            <a:ext cx="7766936" cy="468640"/>
          </a:xfrm>
        </p:spPr>
        <p:txBody>
          <a:bodyPr/>
          <a:lstStyle/>
          <a:p>
            <a:r>
              <a:rPr lang="ru-RU" dirty="0" smtClean="0"/>
              <a:t>Авторы: </a:t>
            </a:r>
            <a:r>
              <a:rPr lang="ru-RU" dirty="0" err="1" smtClean="0"/>
              <a:t>Гмарь</a:t>
            </a:r>
            <a:r>
              <a:rPr lang="ru-RU" dirty="0" smtClean="0"/>
              <a:t> Д.В., Кротенок К.И.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34531" y="5847947"/>
            <a:ext cx="7025073" cy="7258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ФГБОУ ВПО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«</a:t>
            </a:r>
            <a:r>
              <a:rPr lang="ru-RU" dirty="0"/>
              <a:t>Владивостокский государственный университет экономики и сервиса» </a:t>
            </a:r>
            <a:endParaRPr lang="ru-RU" dirty="0" smtClean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(</a:t>
            </a:r>
            <a:r>
              <a:rPr lang="ru-RU" dirty="0"/>
              <a:t>ВГУЭС</a:t>
            </a:r>
            <a:r>
              <a:rPr lang="ru-RU" dirty="0" smtClean="0"/>
              <a:t>), 2013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930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239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Разработка сервиса навигации по кампусу </a:t>
            </a:r>
            <a:r>
              <a:rPr lang="ru-RU" sz="2400" dirty="0"/>
              <a:t>У</a:t>
            </a:r>
            <a:r>
              <a:rPr lang="ru-RU" sz="2400" dirty="0" smtClean="0"/>
              <a:t>ниверситета для </a:t>
            </a:r>
            <a:r>
              <a:rPr lang="ru-RU" sz="2400" dirty="0"/>
              <a:t>мобильных </a:t>
            </a:r>
            <a:r>
              <a:rPr lang="ru-RU" sz="2400" dirty="0" smtClean="0"/>
              <a:t>устройств, реализующего функции:</a:t>
            </a:r>
          </a:p>
          <a:p>
            <a:r>
              <a:rPr lang="ru-RU" sz="2400" dirty="0" err="1" smtClean="0"/>
              <a:t>геопозиционирования</a:t>
            </a:r>
            <a:r>
              <a:rPr lang="ru-RU" sz="2400" dirty="0"/>
              <a:t>,</a:t>
            </a:r>
            <a:endParaRPr lang="ru-RU" sz="2400" dirty="0" smtClean="0"/>
          </a:p>
          <a:p>
            <a:r>
              <a:rPr lang="ru-RU" sz="2400" dirty="0" smtClean="0"/>
              <a:t>поиска мест и объектов интереса,</a:t>
            </a:r>
          </a:p>
          <a:p>
            <a:r>
              <a:rPr lang="ru-RU" sz="2400" dirty="0" smtClean="0"/>
              <a:t>поиска информации по местам и объектам интереса</a:t>
            </a:r>
            <a:r>
              <a:rPr lang="ru-RU" sz="2400" dirty="0"/>
              <a:t>,</a:t>
            </a:r>
          </a:p>
          <a:p>
            <a:r>
              <a:rPr lang="ru-RU" sz="2400" dirty="0" smtClean="0"/>
              <a:t>прокладывания маршрута и ведения по маршруту до выбранной точки.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0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беспроводной сети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05" y="2093907"/>
            <a:ext cx="2922629" cy="2468358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734999" y="2051221"/>
            <a:ext cx="4710212" cy="3056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Позиционирование путем сравнения:</a:t>
            </a:r>
          </a:p>
          <a:p>
            <a:pPr>
              <a:buFontTx/>
              <a:buChar char="-"/>
            </a:pPr>
            <a:r>
              <a:rPr lang="ru-RU" sz="2400" dirty="0" smtClean="0"/>
              <a:t>Относительного уровня сигнала, </a:t>
            </a:r>
            <a:r>
              <a:rPr lang="ru-RU" sz="2400" dirty="0"/>
              <a:t>полученного </a:t>
            </a:r>
            <a:r>
              <a:rPr lang="ru-RU" sz="2400" dirty="0" smtClean="0"/>
              <a:t>пользователем</a:t>
            </a:r>
          </a:p>
          <a:p>
            <a:pPr>
              <a:buFontTx/>
              <a:buChar char="-"/>
            </a:pPr>
            <a:r>
              <a:rPr lang="ru-RU" sz="2400" dirty="0" smtClean="0"/>
              <a:t>И картины </a:t>
            </a:r>
            <a:r>
              <a:rPr lang="ru-RU" sz="2400" dirty="0" err="1" smtClean="0"/>
              <a:t>радиообстановки</a:t>
            </a:r>
            <a:r>
              <a:rPr lang="ru-RU" sz="2400" dirty="0" smtClean="0"/>
              <a:t> </a:t>
            </a:r>
            <a:r>
              <a:rPr lang="ru-RU" sz="2400" dirty="0"/>
              <a:t>в контрольных точках </a:t>
            </a:r>
            <a:r>
              <a:rPr lang="ru-RU" sz="2400" dirty="0" smtClean="0"/>
              <a:t>здания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2881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1136822"/>
          </a:xfrm>
        </p:spPr>
        <p:txBody>
          <a:bodyPr/>
          <a:lstStyle/>
          <a:p>
            <a:r>
              <a:rPr lang="ru-RU" dirty="0" smtClean="0"/>
              <a:t>Этапы реализации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000" y="1930398"/>
            <a:ext cx="8596668" cy="386080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Создание </a:t>
            </a:r>
            <a:r>
              <a:rPr lang="ru-RU" sz="2400" dirty="0"/>
              <a:t>мобильного </a:t>
            </a:r>
            <a:r>
              <a:rPr lang="ru-RU" sz="2400" dirty="0" smtClean="0"/>
              <a:t>приложения </a:t>
            </a:r>
            <a:r>
              <a:rPr lang="ru-RU" sz="2400" dirty="0"/>
              <a:t>для </a:t>
            </a:r>
            <a:r>
              <a:rPr lang="ru-RU" sz="2400" dirty="0" err="1"/>
              <a:t>радиобследования</a:t>
            </a:r>
            <a:r>
              <a:rPr lang="ru-RU" sz="2400" dirty="0"/>
              <a:t> эфира (</a:t>
            </a:r>
            <a:r>
              <a:rPr lang="en-US" sz="2400" dirty="0"/>
              <a:t>Android</a:t>
            </a:r>
            <a:r>
              <a:rPr lang="ru-RU" sz="2400" dirty="0"/>
              <a:t>)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Создание </a:t>
            </a:r>
            <a:r>
              <a:rPr lang="en-US" sz="2400" dirty="0" smtClean="0"/>
              <a:t>web-</a:t>
            </a:r>
            <a:r>
              <a:rPr lang="ru-RU" sz="2400" dirty="0" smtClean="0"/>
              <a:t>модуля для описания объектов навигации;</a:t>
            </a:r>
          </a:p>
          <a:p>
            <a:pPr lvl="0"/>
            <a:r>
              <a:rPr lang="ru-RU" sz="2400" dirty="0"/>
              <a:t>Создание </a:t>
            </a:r>
            <a:r>
              <a:rPr lang="en-US" sz="2400" dirty="0" smtClean="0"/>
              <a:t>web-</a:t>
            </a:r>
            <a:r>
              <a:rPr lang="ru-RU" sz="2400" dirty="0" smtClean="0"/>
              <a:t>сервиса навигации</a:t>
            </a:r>
            <a:r>
              <a:rPr lang="en-US" sz="2400" dirty="0" smtClean="0"/>
              <a:t>;</a:t>
            </a:r>
            <a:endParaRPr lang="en-US" sz="2400" dirty="0" smtClean="0"/>
          </a:p>
          <a:p>
            <a:pPr lvl="0"/>
            <a:r>
              <a:rPr lang="ru-RU" sz="2400" dirty="0" smtClean="0"/>
              <a:t>Создание </a:t>
            </a:r>
            <a:r>
              <a:rPr lang="ru-RU" sz="2400" dirty="0"/>
              <a:t>мобильного приложения </a:t>
            </a:r>
            <a:r>
              <a:rPr lang="ru-RU" sz="2400" dirty="0" err="1" smtClean="0"/>
              <a:t>геопозиционирования</a:t>
            </a:r>
            <a:r>
              <a:rPr lang="ru-RU" sz="2400" dirty="0" smtClean="0"/>
              <a:t> и навигации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072790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Логическая модель системы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072" y="1680519"/>
            <a:ext cx="8658876" cy="46597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73937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85103"/>
          </a:xfrm>
        </p:spPr>
        <p:txBody>
          <a:bodyPr>
            <a:noAutofit/>
          </a:bodyPr>
          <a:lstStyle/>
          <a:p>
            <a:r>
              <a:rPr lang="ru-RU" sz="3200" dirty="0"/>
              <a:t>Используемые механизмы:</a:t>
            </a:r>
            <a:br>
              <a:rPr lang="ru-RU" sz="3200" dirty="0"/>
            </a:br>
            <a:r>
              <a:rPr lang="ru-RU" sz="3200" dirty="0"/>
              <a:t>			</a:t>
            </a:r>
            <a:r>
              <a:rPr lang="ru-RU" sz="3200" dirty="0" smtClean="0"/>
              <a:t>- интерполяция уровня сигнала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420935" y="5281085"/>
                <a:ext cx="4203711" cy="1107991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2100" i="1" dirty="0" err="1"/>
                  <a:t>level</a:t>
                </a:r>
                <a:r>
                  <a:rPr lang="en-US" sz="2100" i="1" baseline="-25000" dirty="0" err="1"/>
                  <a:t>k</a:t>
                </a:r>
                <a:r>
                  <a:rPr lang="en-US" sz="2100" i="1" baseline="-25000" dirty="0"/>
                  <a:t> </a:t>
                </a:r>
                <a:r>
                  <a:rPr lang="en-US" sz="2100" baseline="-25000" dirty="0"/>
                  <a:t> </a:t>
                </a:r>
                <a:r>
                  <a:rPr lang="ru-RU" sz="2100" dirty="0"/>
                  <a:t>  – уровень сигнала  в точке </a:t>
                </a:r>
                <a:r>
                  <a:rPr lang="ru-RU" sz="2100" i="1" dirty="0"/>
                  <a:t>k</a:t>
                </a:r>
                <a:r>
                  <a:rPr lang="ru-RU" sz="2100" dirty="0"/>
                  <a:t> 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1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100" b="1" i="1"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ru-RU" sz="21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ru-RU" sz="21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sz="21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ru-RU" sz="2100" i="1" dirty="0"/>
                  <a:t> </a:t>
                </a:r>
                <a:r>
                  <a:rPr lang="ru-RU" sz="2100" dirty="0"/>
                  <a:t>– расстояние между вершиной </a:t>
                </a:r>
                <a:r>
                  <a:rPr lang="ru-RU" sz="2100" i="1" dirty="0"/>
                  <a:t>k</a:t>
                </a:r>
                <a:r>
                  <a:rPr lang="ru-RU" sz="2100" dirty="0"/>
                  <a:t> </a:t>
                </a:r>
                <a:endParaRPr lang="ru-RU" sz="2100" dirty="0" smtClean="0"/>
              </a:p>
              <a:p>
                <a:pPr marL="0" indent="0">
                  <a:buNone/>
                </a:pPr>
                <a:r>
                  <a:rPr lang="ru-RU" sz="2100" dirty="0"/>
                  <a:t>	</a:t>
                </a:r>
                <a:r>
                  <a:rPr lang="ru-RU" sz="2100" dirty="0" smtClean="0"/>
                  <a:t>	и </a:t>
                </a:r>
                <a:r>
                  <a:rPr lang="ru-RU" sz="2100" dirty="0"/>
                  <a:t>интерполируемой точкой </a:t>
                </a:r>
                <a:r>
                  <a:rPr lang="ru-RU" sz="2100" i="1" dirty="0"/>
                  <a:t>i</a:t>
                </a:r>
                <a:endParaRPr lang="ru-RU" sz="21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20935" y="5281085"/>
                <a:ext cx="4203711" cy="1107991"/>
              </a:xfrm>
              <a:blipFill rotWithShape="1">
                <a:blip r:embed="rId2"/>
                <a:stretch>
                  <a:fillRect t="-6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6152173" y="2337456"/>
                <a:ext cx="2675304" cy="405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i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173" y="2337456"/>
                <a:ext cx="2675304" cy="4054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5535689" y="3282988"/>
                <a:ext cx="3750257" cy="1392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𝑙𝑒𝑣𝑒𝑙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1,</m:t>
                                      </m:r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𝑙𝑒𝑣𝑒𝑙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2,</m:t>
                                      </m:r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𝑙𝑒𝑣𝑒𝑙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3,</m:t>
                                      </m:r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1,</m:t>
                                      </m:r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2,</m:t>
                                      </m:r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3,</m:t>
                                      </m:r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689" y="3282988"/>
                <a:ext cx="3750257" cy="13922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Объект 2"/>
          <p:cNvSpPr txBox="1">
            <a:spLocks/>
          </p:cNvSpPr>
          <p:nvPr/>
        </p:nvSpPr>
        <p:spPr>
          <a:xfrm>
            <a:off x="541930" y="2052277"/>
            <a:ext cx="4287978" cy="9009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i="1" dirty="0" smtClean="0"/>
              <a:t>Выбор подходящего треугольника из </a:t>
            </a:r>
            <a:r>
              <a:rPr lang="ru-RU" i="1" dirty="0"/>
              <a:t>массива контрольных </a:t>
            </a:r>
            <a:r>
              <a:rPr lang="ru-RU" i="1" dirty="0" smtClean="0"/>
              <a:t>точек для осуществления интерполяции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98" y="3098243"/>
            <a:ext cx="3227693" cy="3482206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9512645" y="2337456"/>
            <a:ext cx="1038124" cy="2195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100" dirty="0" smtClean="0"/>
              <a:t>(1)</a:t>
            </a:r>
          </a:p>
          <a:p>
            <a:pPr marL="0" indent="0">
              <a:buNone/>
            </a:pPr>
            <a:endParaRPr lang="ru-RU" sz="2100" dirty="0"/>
          </a:p>
          <a:p>
            <a:pPr marL="0" indent="0">
              <a:buNone/>
            </a:pPr>
            <a:endParaRPr lang="ru-RU" sz="2100" dirty="0" smtClean="0"/>
          </a:p>
          <a:p>
            <a:pPr marL="0" indent="0">
              <a:buNone/>
            </a:pPr>
            <a:r>
              <a:rPr lang="ru-RU" sz="2100" dirty="0" smtClean="0"/>
              <a:t>(2)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9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Используемые механизмы:</a:t>
            </a:r>
            <a:br>
              <a:rPr lang="ru-RU" sz="3200" dirty="0" smtClean="0"/>
            </a:br>
            <a:r>
              <a:rPr lang="ru-RU" sz="3200" dirty="0" smtClean="0"/>
              <a:t>							- </a:t>
            </a:r>
            <a:r>
              <a:rPr lang="ru-RU" sz="3200" dirty="0" err="1" smtClean="0"/>
              <a:t>геопозиционирование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2277" y="5861538"/>
            <a:ext cx="7726555" cy="690394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Сравнивается относительный уровень сигнала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56" y="1957753"/>
            <a:ext cx="8351512" cy="356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95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32573"/>
          </a:xfrm>
        </p:spPr>
        <p:txBody>
          <a:bodyPr>
            <a:normAutofit fontScale="90000"/>
          </a:bodyPr>
          <a:lstStyle/>
          <a:p>
            <a:r>
              <a:rPr lang="ru-RU" dirty="0"/>
              <a:t>Используемые механизмы:</a:t>
            </a:r>
            <a:br>
              <a:rPr lang="ru-RU" dirty="0"/>
            </a:br>
            <a:r>
              <a:rPr lang="ru-RU" dirty="0"/>
              <a:t>							</a:t>
            </a:r>
            <a:r>
              <a:rPr lang="ru-RU" dirty="0" smtClean="0"/>
              <a:t>			- навигация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262" y="1742173"/>
            <a:ext cx="4989996" cy="4510346"/>
          </a:xfrm>
        </p:spPr>
        <p:txBody>
          <a:bodyPr>
            <a:noAutofit/>
          </a:bodyPr>
          <a:lstStyle/>
          <a:p>
            <a:r>
              <a:rPr lang="ru-RU" sz="2200" dirty="0" smtClean="0"/>
              <a:t>ЭТАПЫ ПОДГОТОВКИ:</a:t>
            </a:r>
          </a:p>
          <a:p>
            <a:pPr>
              <a:buFontTx/>
              <a:buChar char="-"/>
            </a:pPr>
            <a:r>
              <a:rPr lang="ru-RU" sz="2200" dirty="0" smtClean="0"/>
              <a:t>Занесение объектов карты в базу;</a:t>
            </a:r>
          </a:p>
          <a:p>
            <a:pPr>
              <a:buFontTx/>
              <a:buChar char="-"/>
            </a:pPr>
            <a:r>
              <a:rPr lang="ru-RU" sz="2200" dirty="0"/>
              <a:t>Привязка объектов к точкам карты (маркировка);</a:t>
            </a:r>
          </a:p>
          <a:p>
            <a:pPr>
              <a:buFontTx/>
              <a:buChar char="-"/>
            </a:pPr>
            <a:r>
              <a:rPr lang="ru-RU" sz="2200" dirty="0" smtClean="0"/>
              <a:t>Занесение связанной информации по объектам;</a:t>
            </a:r>
          </a:p>
          <a:p>
            <a:pPr>
              <a:buFontTx/>
              <a:buChar char="-"/>
            </a:pPr>
            <a:r>
              <a:rPr lang="ru-RU" sz="2200" dirty="0" err="1" smtClean="0"/>
              <a:t>Отрисовка</a:t>
            </a:r>
            <a:r>
              <a:rPr lang="ru-RU" sz="2200" dirty="0" smtClean="0"/>
              <a:t> маршрутов</a:t>
            </a:r>
            <a:r>
              <a:rPr lang="en-US" sz="2200" dirty="0" smtClean="0"/>
              <a:t>;</a:t>
            </a:r>
            <a:endParaRPr lang="ru-RU" sz="2200" dirty="0" smtClean="0"/>
          </a:p>
          <a:p>
            <a:pPr>
              <a:buFontTx/>
              <a:buChar char="-"/>
            </a:pPr>
            <a:r>
              <a:rPr lang="ru-RU" sz="2200" dirty="0" smtClean="0"/>
              <a:t>Построение графа по маршрутам и объектам</a:t>
            </a:r>
            <a:r>
              <a:rPr lang="en-US" sz="2200" dirty="0" smtClean="0"/>
              <a:t>;</a:t>
            </a:r>
            <a:endParaRPr lang="ru-RU" sz="2200" dirty="0" smtClean="0"/>
          </a:p>
          <a:p>
            <a:pPr>
              <a:buFontTx/>
              <a:buChar char="-"/>
            </a:pPr>
            <a:r>
              <a:rPr lang="ru-RU" sz="2200" dirty="0" smtClean="0"/>
              <a:t>Реализация функции поиска кратчайшего пути</a:t>
            </a:r>
          </a:p>
          <a:p>
            <a:endParaRPr lang="ru-RU" sz="2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394258" y="1930400"/>
            <a:ext cx="0" cy="424901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/>
          <p:cNvSpPr txBox="1">
            <a:spLocks/>
          </p:cNvSpPr>
          <p:nvPr/>
        </p:nvSpPr>
        <p:spPr>
          <a:xfrm>
            <a:off x="6054290" y="2160589"/>
            <a:ext cx="3542097" cy="4091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ПОЛУЧЕННЫЙ ФУНКЦИОНАЛ:</a:t>
            </a:r>
          </a:p>
          <a:p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 Поиск мест интереса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 Поиск информации по местам интер</a:t>
            </a:r>
            <a:r>
              <a:rPr lang="ru-RU" sz="2400" dirty="0"/>
              <a:t>е</a:t>
            </a:r>
            <a:r>
              <a:rPr lang="ru-RU" sz="2400" dirty="0" smtClean="0"/>
              <a:t>са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 Прокладка маршрута между объектами.</a:t>
            </a:r>
          </a:p>
          <a:p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5285907" y="3821576"/>
            <a:ext cx="370703" cy="423165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998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 работы системы: главная страница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85" y="2133601"/>
            <a:ext cx="8000408" cy="41032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79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 работы системы: </a:t>
            </a:r>
            <a:br>
              <a:rPr lang="ru-RU" dirty="0" smtClean="0"/>
            </a:br>
            <a:r>
              <a:rPr lang="ru-RU" dirty="0" smtClean="0"/>
              <a:t>поиск мест интереса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22" y="2160588"/>
            <a:ext cx="8108478" cy="4087812"/>
          </a:xfrm>
        </p:spPr>
      </p:pic>
    </p:spTree>
    <p:extLst>
      <p:ext uri="{BB962C8B-B14F-4D97-AF65-F5344CB8AC3E}">
        <p14:creationId xmlns:p14="http://schemas.microsoft.com/office/powerpoint/2010/main" val="2693334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Демонстрация работы системы: </a:t>
            </a:r>
            <a:br>
              <a:rPr lang="ru-RU" dirty="0" smtClean="0"/>
            </a:br>
            <a:r>
              <a:rPr lang="ru-RU" dirty="0" smtClean="0"/>
              <a:t>навигация по кампусу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56" y="2160588"/>
            <a:ext cx="7460725" cy="3881437"/>
          </a:xfrm>
        </p:spPr>
      </p:pic>
    </p:spTree>
    <p:extLst>
      <p:ext uri="{BB962C8B-B14F-4D97-AF65-F5344CB8AC3E}">
        <p14:creationId xmlns:p14="http://schemas.microsoft.com/office/powerpoint/2010/main" val="554215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145" y="2809102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486400" y="4423719"/>
            <a:ext cx="3746413" cy="196060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ru-RU" u="sng" dirty="0" smtClean="0"/>
              <a:t>Докладчик :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dirty="0" smtClean="0"/>
              <a:t>	</a:t>
            </a:r>
            <a:r>
              <a:rPr lang="ru-RU" dirty="0" smtClean="0"/>
              <a:t>Кротенок Ксения,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dirty="0" smtClean="0"/>
              <a:t>	</a:t>
            </a:r>
            <a:r>
              <a:rPr lang="ru-RU" dirty="0" smtClean="0"/>
              <a:t>ведущий программист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dirty="0" smtClean="0"/>
              <a:t>	</a:t>
            </a:r>
            <a:r>
              <a:rPr lang="ru-RU" dirty="0" smtClean="0"/>
              <a:t>Владивостокский Государственный </a:t>
            </a:r>
            <a:r>
              <a:rPr lang="en-US" dirty="0" smtClean="0"/>
              <a:t>	</a:t>
            </a:r>
            <a:r>
              <a:rPr lang="ru-RU" dirty="0" smtClean="0"/>
              <a:t>Университет Экономики и Сервиса</a:t>
            </a:r>
            <a:r>
              <a:rPr lang="en-US" dirty="0" smtClean="0"/>
              <a:t>,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dirty="0" smtClean="0"/>
              <a:t>	Kseniya.Krotenok@vvsu.ru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7" y="290511"/>
            <a:ext cx="6762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3161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75B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803</TotalTime>
  <Words>238</Words>
  <Application>Microsoft Office PowerPoint</Application>
  <PresentationFormat>Широкоэкранный</PresentationFormat>
  <Paragraphs>56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Cambria Math</vt:lpstr>
      <vt:lpstr>Trebuchet MS</vt:lpstr>
      <vt:lpstr>Wingdings 3</vt:lpstr>
      <vt:lpstr>Грань</vt:lpstr>
      <vt:lpstr>НАВИГАЦИЯ ВНУТРИ ЗДАНИЙ  С ИСПОЛЬЗОВАНИЕМ  БЕСПРОВОДНОЙ СЕТИ  (НА ПРИМЕРЕ КАМПУСА ВГУЭС)</vt:lpstr>
      <vt:lpstr>Задача проекта</vt:lpstr>
      <vt:lpstr>Использование беспроводной сети</vt:lpstr>
      <vt:lpstr>Этапы реализации проекта</vt:lpstr>
      <vt:lpstr>Логическая модель системы</vt:lpstr>
      <vt:lpstr>Используемые механизмы:    - интерполяция уровня сигнала</vt:lpstr>
      <vt:lpstr>Используемые механизмы:        - геопозиционирование</vt:lpstr>
      <vt:lpstr>Используемые механизмы:           - навигация</vt:lpstr>
      <vt:lpstr>Демонстрация работы системы: главная страница</vt:lpstr>
      <vt:lpstr>Демонстрация работы системы:  поиск мест интереса</vt:lpstr>
      <vt:lpstr>Демонстрация работы системы:  навигация по кампусу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НАВИГАЦИЯ ВНУТРИ ЗДАНИЙ  С ИСПОЛЬЗОВАНИЕМ  БЕСПРОВОДНОЙ СЕТИ  (НА ПРИМЕРЕ КАМПУСА ВГУЭС)</dc:title>
  <dc:creator>Кротенок Ксения</dc:creator>
  <cp:lastModifiedBy>Кротенок Ксения</cp:lastModifiedBy>
  <cp:revision>36</cp:revision>
  <dcterms:created xsi:type="dcterms:W3CDTF">2013-05-28T23:03:16Z</dcterms:created>
  <dcterms:modified xsi:type="dcterms:W3CDTF">2013-05-31T00:12:30Z</dcterms:modified>
</cp:coreProperties>
</file>